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59" r:id="rId2"/>
    <p:sldId id="276" r:id="rId3"/>
    <p:sldId id="260" r:id="rId4"/>
    <p:sldId id="27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0066"/>
    <a:srgbClr val="000099"/>
    <a:srgbClr val="99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B6D584-1ABE-4963-A7B1-FCF6D8EB1A5D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6531F-7629-4E95-8148-522F6F268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6531F-7629-4E95-8148-522F6F2681C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0868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hi-IN" sz="8000" b="1" dirty="0">
                <a:ln/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saah" pitchFamily="34" charset="0"/>
                <a:ea typeface="Times New Roman" pitchFamily="18" charset="0"/>
                <a:cs typeface="Utsaah" pitchFamily="34" charset="0"/>
              </a:rPr>
              <a:t>सैनिक  स्कूल गोपालगंज</a:t>
            </a:r>
            <a:endParaRPr lang="en-US" sz="8000" b="1" dirty="0">
              <a:ln/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WordArt 8"/>
          <p:cNvSpPr>
            <a:spLocks noChangeArrowheads="1" noChangeShapeType="1" noTextEdit="1"/>
          </p:cNvSpPr>
          <p:nvPr/>
        </p:nvSpPr>
        <p:spPr bwMode="auto">
          <a:xfrm>
            <a:off x="685800" y="1447800"/>
            <a:ext cx="7162800" cy="3505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991561"/>
              </a:avLst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D:\flex\BASKETBALL\Basketball 2018\Transparen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399" y="73152"/>
            <a:ext cx="914401" cy="1069848"/>
          </a:xfrm>
          <a:prstGeom prst="rect">
            <a:avLst/>
          </a:prstGeom>
          <a:noFill/>
        </p:spPr>
      </p:pic>
      <p:pic>
        <p:nvPicPr>
          <p:cNvPr id="1030" name="Picture 6" descr="D:\School Certificate\imageedit_1_890521746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73025"/>
            <a:ext cx="1069975" cy="106997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0" y="5105400"/>
            <a:ext cx="8153400" cy="120032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हिन्दी कक्षा -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VI</a:t>
            </a:r>
            <a:endParaRPr lang="hi-IN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(बाल </a:t>
            </a:r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रामकथा-पाठ-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4-</a:t>
            </a:r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राम वनगमन)</a:t>
            </a:r>
            <a:endParaRPr lang="en-US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AutoShape 2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4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6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" name="Picture 12" descr="1 ONLINE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447800"/>
            <a:ext cx="8153400" cy="36576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908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8600"/>
            <a:ext cx="80771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i-IN" sz="2400" dirty="0" smtClean="0">
                <a:solidFill>
                  <a:srgbClr val="FF0000"/>
                </a:solidFill>
              </a:rPr>
              <a:t>बालराम </a:t>
            </a:r>
            <a:r>
              <a:rPr lang="hi-IN" sz="2400" dirty="0" smtClean="0">
                <a:solidFill>
                  <a:srgbClr val="FF0000"/>
                </a:solidFill>
              </a:rPr>
              <a:t>कथा-पाठ-4-राम वनगमन   </a:t>
            </a:r>
            <a:endParaRPr lang="en-US" sz="2400" dirty="0"/>
          </a:p>
        </p:txBody>
      </p:sp>
      <p:pic>
        <p:nvPicPr>
          <p:cNvPr id="4" name="Picture 2" descr="C:\Users\cyntbe\Desktop\KRISHNA SOBTI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" y="685800"/>
            <a:ext cx="8229600" cy="617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381000"/>
            <a:ext cx="7239000" cy="609600"/>
          </a:xfrm>
        </p:spPr>
        <p:txBody>
          <a:bodyPr>
            <a:normAutofit/>
          </a:bodyPr>
          <a:lstStyle/>
          <a:p>
            <a:pPr algn="ctr"/>
            <a:r>
              <a:rPr lang="hi-IN" sz="2800" dirty="0" smtClean="0">
                <a:solidFill>
                  <a:srgbClr val="FF0000"/>
                </a:solidFill>
              </a:rPr>
              <a:t>बालराम कथा-पाठ-4-राम वनगमन   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066800"/>
            <a:ext cx="7772400" cy="5486400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hi-IN" sz="2400" u="sng" dirty="0" smtClean="0">
                <a:solidFill>
                  <a:srgbClr val="FF0000"/>
                </a:solidFill>
              </a:rPr>
              <a:t>प्रश्नोत्तर </a:t>
            </a:r>
            <a:endParaRPr lang="en-US" sz="1800" u="sng" dirty="0" smtClean="0">
              <a:solidFill>
                <a:srgbClr val="FF0000"/>
              </a:solidFill>
            </a:endParaRPr>
          </a:p>
          <a:p>
            <a:pPr algn="just"/>
            <a:r>
              <a:rPr lang="hi-IN" sz="7200" dirty="0" smtClean="0"/>
              <a:t>प्रश्न-1  राम के वियोग में किसने और कब प्राण त्याग दिए?</a:t>
            </a:r>
          </a:p>
          <a:p>
            <a:pPr algn="just"/>
            <a:r>
              <a:rPr lang="hi-IN" sz="7200" dirty="0" smtClean="0"/>
              <a:t>उत्तर-  राम के वियोग में राजा दशरथ ने वन गमन के छठे दिन प्राण त्याग दिए </a:t>
            </a:r>
            <a:r>
              <a:rPr lang="hi-IN" sz="7200" dirty="0" smtClean="0"/>
              <a:t>।</a:t>
            </a:r>
            <a:endParaRPr lang="hi-IN" sz="7200" dirty="0" smtClean="0"/>
          </a:p>
          <a:p>
            <a:pPr algn="just"/>
            <a:r>
              <a:rPr lang="hi-IN" sz="7200" dirty="0" smtClean="0"/>
              <a:t>प्रश्न-2   जब राम, सीता और लक्ष्मण जंगल जाने से पहले पिता का आशीर्वाद लेने गए तब वहाँ उन्होंने क्या देखा?</a:t>
            </a:r>
          </a:p>
          <a:p>
            <a:pPr algn="just"/>
            <a:r>
              <a:rPr lang="hi-IN" sz="7200" dirty="0" smtClean="0"/>
              <a:t>उत्तर-  उन्होंने देखा कि महाराज दशरथ दर्द से कराह रहे थे और तीनों रानियाँ वहीं थी । मंत्रीगण रानी कैकेयी को ज्ञान, दर्शन, निति-रीति, परंपरा का हवाला देकर समझा रहे थे पर रानी कैकेयी अपने बात पर अड़ी रही </a:t>
            </a:r>
            <a:r>
              <a:rPr lang="hi-IN" sz="7200" dirty="0" smtClean="0"/>
              <a:t>।</a:t>
            </a:r>
            <a:r>
              <a:rPr lang="hi-IN" sz="7200" dirty="0" smtClean="0"/>
              <a:t> </a:t>
            </a:r>
          </a:p>
          <a:p>
            <a:pPr algn="just"/>
            <a:r>
              <a:rPr lang="hi-IN" sz="7200" dirty="0" smtClean="0"/>
              <a:t>प्रश्न-3   दशरथ के जीवन में संचार कब हुआ?</a:t>
            </a:r>
          </a:p>
          <a:p>
            <a:pPr algn="just"/>
            <a:r>
              <a:rPr lang="hi-IN" sz="7200" dirty="0" smtClean="0"/>
              <a:t>उत्तर -  राम ने कक्ष में प्रवेश किया तो दशरथ में जीवन का संचार हुआ और वह उठ कर बैठ गए </a:t>
            </a:r>
            <a:r>
              <a:rPr lang="hi-IN" sz="7200" dirty="0" smtClean="0"/>
              <a:t>।</a:t>
            </a:r>
            <a:r>
              <a:rPr lang="hi-IN" sz="7200" dirty="0" smtClean="0"/>
              <a:t> </a:t>
            </a:r>
          </a:p>
          <a:p>
            <a:pPr algn="just"/>
            <a:r>
              <a:rPr lang="hi-IN" sz="7200" dirty="0" smtClean="0"/>
              <a:t>प्रश्न-4  रानी कैकेयी ने राम, लक्ष्मण और सीता को क्या दिया?</a:t>
            </a:r>
          </a:p>
          <a:p>
            <a:pPr algn="just"/>
            <a:r>
              <a:rPr lang="hi-IN" sz="7200" dirty="0" smtClean="0"/>
              <a:t>उत्तर -  रानी कैकेयी ने राम, लक्ष्मण और सीता को वल्कल वस्त्र दिए </a:t>
            </a:r>
            <a:r>
              <a:rPr lang="hi-IN" sz="7200" dirty="0" smtClean="0"/>
              <a:t>।</a:t>
            </a:r>
            <a:r>
              <a:rPr lang="hi-IN" sz="7200" dirty="0" smtClean="0"/>
              <a:t> </a:t>
            </a:r>
          </a:p>
          <a:p>
            <a:pPr algn="just"/>
            <a:r>
              <a:rPr lang="hi-IN" sz="7200" dirty="0" smtClean="0"/>
              <a:t>प्रश्न-5  राम के लिए क्या अधिक दुखदाई था?</a:t>
            </a:r>
          </a:p>
          <a:p>
            <a:pPr algn="just"/>
            <a:r>
              <a:rPr lang="hi-IN" sz="7200" dirty="0" smtClean="0"/>
              <a:t>उत्तर -  सीता को तपस्विनी रूप में देखना राम के लिए अधिक दुखदाई था </a:t>
            </a:r>
            <a:r>
              <a:rPr lang="hi-IN" sz="7200" dirty="0" smtClean="0"/>
              <a:t>।</a:t>
            </a:r>
            <a:r>
              <a:rPr lang="hi-IN" sz="7200" dirty="0" smtClean="0"/>
              <a:t> </a:t>
            </a:r>
          </a:p>
          <a:p>
            <a:pPr algn="just"/>
            <a:r>
              <a:rPr lang="hi-IN" sz="7200" dirty="0" smtClean="0"/>
              <a:t>प्रश्न- 6 महल के बाहर कौन रथ ले कर खड़े थे?</a:t>
            </a:r>
          </a:p>
          <a:p>
            <a:pPr algn="just"/>
            <a:r>
              <a:rPr lang="hi-IN" sz="7200" dirty="0" smtClean="0"/>
              <a:t>उत्तर -  महल के बाहर मंत्री सुमंत्र रथ ले कर खड़े थे </a:t>
            </a:r>
            <a:r>
              <a:rPr lang="hi-IN" sz="7200" dirty="0" smtClean="0"/>
              <a:t>।</a:t>
            </a:r>
            <a:r>
              <a:rPr lang="hi-IN" sz="7200" dirty="0" smtClean="0"/>
              <a:t/>
            </a:r>
            <a:br>
              <a:rPr lang="hi-IN" sz="7200" dirty="0" smtClean="0"/>
            </a:br>
            <a:r>
              <a:rPr lang="hi-IN" sz="7200" dirty="0" smtClean="0"/>
              <a:t/>
            </a:r>
            <a:br>
              <a:rPr lang="hi-IN" sz="7200" dirty="0" smtClean="0"/>
            </a:br>
            <a:r>
              <a:rPr lang="hi-IN" sz="7200" dirty="0" smtClean="0"/>
              <a:t> </a:t>
            </a:r>
          </a:p>
          <a:p>
            <a:pPr algn="just">
              <a:buNone/>
            </a:pPr>
            <a:r>
              <a:rPr lang="en-US" sz="12800" dirty="0" smtClean="0"/>
              <a:t>                                                                                                    </a:t>
            </a:r>
            <a:r>
              <a:rPr lang="en-US" sz="9600" dirty="0" smtClean="0"/>
              <a:t>                             </a:t>
            </a:r>
            <a:r>
              <a:rPr lang="en-US" sz="8000" dirty="0" smtClean="0"/>
              <a:t>                                                                                 </a:t>
            </a:r>
            <a:r>
              <a:rPr lang="en-US" sz="5600" dirty="0" smtClean="0"/>
              <a:t>                                                 </a:t>
            </a:r>
            <a:r>
              <a:rPr lang="en-US" sz="4400" dirty="0" smtClean="0"/>
              <a:t>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</a:t>
            </a:r>
            <a:r>
              <a:rPr lang="en-US" sz="3200" dirty="0" smtClean="0"/>
              <a:t>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   </a:t>
            </a:r>
            <a:r>
              <a:rPr lang="en-US" sz="1600" dirty="0" smtClean="0"/>
              <a:t>                  </a:t>
            </a:r>
          </a:p>
          <a:p>
            <a:r>
              <a:rPr lang="en-US" sz="1600" dirty="0" smtClean="0"/>
              <a:t/>
            </a:r>
            <a:br>
              <a:rPr lang="en-US" sz="1600" dirty="0" smtClean="0"/>
            </a:br>
            <a:endParaRPr lang="hi-IN" sz="2000" dirty="0" smtClean="0"/>
          </a:p>
          <a:p>
            <a:endParaRPr lang="hi-IN" sz="2000" dirty="0" smtClean="0"/>
          </a:p>
          <a:p>
            <a:endParaRPr lang="hi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838200"/>
          </a:xfrm>
        </p:spPr>
        <p:txBody>
          <a:bodyPr>
            <a:normAutofit/>
          </a:bodyPr>
          <a:lstStyle/>
          <a:p>
            <a:pPr algn="ctr"/>
            <a:r>
              <a:rPr lang="hi-IN" sz="2800" dirty="0" smtClean="0">
                <a:solidFill>
                  <a:srgbClr val="FF0000"/>
                </a:solidFill>
              </a:rPr>
              <a:t>बालराम कथा-पाठ-4-राम वनगमन  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8001000" cy="569373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hi-IN" sz="2000" u="sng" dirty="0" smtClean="0">
                <a:solidFill>
                  <a:srgbClr val="FF0000"/>
                </a:solidFill>
              </a:rPr>
              <a:t>प्रश्नोत्तर </a:t>
            </a:r>
            <a:endParaRPr lang="en-US" sz="1600" u="sng" dirty="0" smtClean="0">
              <a:solidFill>
                <a:srgbClr val="FF0000"/>
              </a:solidFill>
            </a:endParaRPr>
          </a:p>
          <a:p>
            <a:pPr algn="just"/>
            <a:r>
              <a:rPr lang="hi-IN" sz="2000" dirty="0" smtClean="0"/>
              <a:t>प्रश्न-7   राम क्यों विचलित हो गए?</a:t>
            </a:r>
          </a:p>
          <a:p>
            <a:pPr algn="just"/>
            <a:r>
              <a:rPr lang="hi-IN" sz="2000" dirty="0" smtClean="0"/>
              <a:t>उत्तर -  नगरवासियों की आँखों में आँसू थे और वे रथ की पीछे दौड़ रहे थे । यह देख कर राम विचलित हो गए ।</a:t>
            </a:r>
            <a:endParaRPr lang="hi-IN" sz="2000" dirty="0" smtClean="0"/>
          </a:p>
          <a:p>
            <a:r>
              <a:rPr lang="hi-IN" sz="2000" dirty="0" smtClean="0"/>
              <a:t>प्रश्न-8</a:t>
            </a:r>
            <a:r>
              <a:rPr lang="hi-IN" sz="2000" dirty="0" smtClean="0"/>
              <a:t>   किसने किससे कहा?</a:t>
            </a:r>
          </a:p>
          <a:p>
            <a:r>
              <a:rPr lang="en-US" sz="2000" dirty="0" err="1" smtClean="0"/>
              <a:t>i</a:t>
            </a:r>
            <a:r>
              <a:rPr lang="en-US" sz="2000" dirty="0" smtClean="0"/>
              <a:t>. “</a:t>
            </a:r>
            <a:r>
              <a:rPr lang="hi-IN" sz="2000" dirty="0" smtClean="0"/>
              <a:t>पुत्र! मेरी मति मारी गयी है । मैं वचनबद्ध हूँ । ऐसा निर्णय करने के लिए विवश हूँ ।”</a:t>
            </a:r>
          </a:p>
          <a:p>
            <a:r>
              <a:rPr lang="hi-IN" sz="2000" dirty="0" smtClean="0"/>
              <a:t>   राजा दशरथ ने राम से कहा । </a:t>
            </a:r>
          </a:p>
          <a:p>
            <a:r>
              <a:rPr lang="en-US" sz="2000" dirty="0" smtClean="0"/>
              <a:t>ii. “</a:t>
            </a:r>
            <a:r>
              <a:rPr lang="hi-IN" sz="2000" dirty="0" smtClean="0"/>
              <a:t>आंतरिक पीड़ा आपको ऐसा कहने पर विवश कर रही है ।मुझे राज्य का कोई लोभ नहीं है ।”</a:t>
            </a:r>
          </a:p>
          <a:p>
            <a:r>
              <a:rPr lang="hi-IN" sz="2000" dirty="0" smtClean="0"/>
              <a:t>   राम ने दशरथ से कहा ।</a:t>
            </a:r>
          </a:p>
          <a:p>
            <a:r>
              <a:rPr lang="en-US" sz="2000" dirty="0" smtClean="0"/>
              <a:t>iii. “</a:t>
            </a:r>
            <a:r>
              <a:rPr lang="hi-IN" sz="2000" dirty="0" smtClean="0"/>
              <a:t>आप हमें आशीर्वाद देकर विदा करें । विदाई का दुःख सहन करना कठिन है । इसे और न बढ़ाएं ।”</a:t>
            </a:r>
          </a:p>
          <a:p>
            <a:r>
              <a:rPr lang="hi-IN" sz="2000" dirty="0" smtClean="0"/>
              <a:t>   राम ने दशरथ से कहा ।</a:t>
            </a:r>
          </a:p>
          <a:p>
            <a:r>
              <a:rPr lang="en-US" sz="2000" dirty="0" smtClean="0"/>
              <a:t>iv. “</a:t>
            </a:r>
            <a:r>
              <a:rPr lang="hi-IN" sz="2000" dirty="0" smtClean="0"/>
              <a:t>सीता वन जाएगी तो सब अयोध्यावासी उसके साथ जाएँगे । भरत सूनी अयोध्या पर राज करेंगे ।”</a:t>
            </a:r>
          </a:p>
          <a:p>
            <a:r>
              <a:rPr lang="hi-IN" sz="2000" dirty="0" smtClean="0"/>
              <a:t>   महर्षि वशिष्ठ ने कक्ष में उपस्तिथ लोगों से कहा । </a:t>
            </a:r>
            <a:endParaRPr lang="hi-IN" sz="1100" dirty="0" smtClean="0"/>
          </a:p>
          <a:p>
            <a:endParaRPr lang="hi-IN" sz="2000" dirty="0" smtClean="0"/>
          </a:p>
          <a:p>
            <a:endParaRPr lang="hi-IN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1282</TotalTime>
  <Words>29</Words>
  <Application>Microsoft Office PowerPoint</Application>
  <PresentationFormat>On-screen Show (4:3)</PresentationFormat>
  <Paragraphs>34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Opulent</vt:lpstr>
      <vt:lpstr>Slide 1</vt:lpstr>
      <vt:lpstr>Slide 2</vt:lpstr>
      <vt:lpstr>बालराम कथा-पाठ-4-राम वनगमन   </vt:lpstr>
      <vt:lpstr>बालराम कथा-पाठ-4-राम वनगमन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ssgj</dc:creator>
  <cp:lastModifiedBy>cyntbe</cp:lastModifiedBy>
  <cp:revision>135</cp:revision>
  <dcterms:created xsi:type="dcterms:W3CDTF">2006-08-16T00:00:00Z</dcterms:created>
  <dcterms:modified xsi:type="dcterms:W3CDTF">2020-08-28T14:30:37Z</dcterms:modified>
</cp:coreProperties>
</file>